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970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C92FC-5403-4642-8B0A-231EB18583E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85682-62CC-4274-8332-DB47DE2F7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5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85682-62CC-4274-8332-DB47DE2F71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1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85682-62CC-4274-8332-DB47DE2F71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60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8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69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9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47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1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59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2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9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5C9C9A1-08B6-47B1-9AC8-6E53590ADBC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9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Person Jogging Uphill">
            <a:extLst>
              <a:ext uri="{FF2B5EF4-FFF2-40B4-BE49-F238E27FC236}">
                <a16:creationId xmlns:a16="http://schemas.microsoft.com/office/drawing/2014/main" id="{62763C1D-5AEE-74D6-A247-4919BA1FE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EA2D6-4CE3-2E46-021D-A35374D0F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072451"/>
            <a:ext cx="10058400" cy="1642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8800" dirty="0" err="1">
                <a:solidFill>
                  <a:srgbClr val="FFFFFF"/>
                </a:solidFill>
              </a:rPr>
              <a:t>RunVenture</a:t>
            </a:r>
            <a:r>
              <a:rPr lang="en-US" sz="8800" dirty="0">
                <a:solidFill>
                  <a:srgbClr val="FFFFFF"/>
                </a:solidFill>
              </a:rPr>
              <a:t> </a:t>
            </a:r>
            <a:br>
              <a:rPr lang="en-US" sz="8800" dirty="0">
                <a:solidFill>
                  <a:srgbClr val="FFFFFF"/>
                </a:solidFill>
              </a:rPr>
            </a:br>
            <a:r>
              <a:rPr lang="en-US" sz="8800" dirty="0">
                <a:solidFill>
                  <a:srgbClr val="FFFFFF"/>
                </a:solidFill>
              </a:rPr>
              <a:t>Fitness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F98BA-1016-8E53-AF81-30D79DB0A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2715001"/>
            <a:ext cx="10523913" cy="38720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(Based on MapMyRun.com)</a:t>
            </a:r>
          </a:p>
          <a:p>
            <a:r>
              <a:rPr lang="en-US" sz="4400">
                <a:solidFill>
                  <a:srgbClr val="FFFFFF"/>
                </a:solidFill>
              </a:rPr>
              <a:t>Created By</a:t>
            </a:r>
            <a:r>
              <a:rPr lang="en-US" sz="4400" dirty="0">
                <a:solidFill>
                  <a:srgbClr val="FFFFFF"/>
                </a:solidFill>
              </a:rPr>
              <a:t>: Jill Platts</a:t>
            </a:r>
          </a:p>
          <a:p>
            <a:endParaRPr lang="en-US" sz="4400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5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164EA8-2585-2BA8-3CF8-4EFE231A310C}"/>
              </a:ext>
            </a:extLst>
          </p:cNvPr>
          <p:cNvSpPr txBox="1"/>
          <p:nvPr/>
        </p:nvSpPr>
        <p:spPr>
          <a:xfrm>
            <a:off x="905164" y="1933575"/>
            <a:ext cx="641978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b="1" dirty="0"/>
              <a:t>Challenge 1: Location Tracking Permissions</a:t>
            </a:r>
            <a:endParaRPr lang="en-US" sz="1400" dirty="0"/>
          </a:p>
          <a:p>
            <a:r>
              <a:rPr lang="en-US" sz="1400" b="1" dirty="0"/>
              <a:t>Problem:</a:t>
            </a:r>
            <a:r>
              <a:rPr lang="en-US" sz="1400" dirty="0"/>
              <a:t> Users blocking location access broke route tracking</a:t>
            </a:r>
          </a:p>
          <a:p>
            <a:r>
              <a:rPr lang="en-US" sz="1400" b="1" dirty="0"/>
              <a:t>Solution:</a:t>
            </a:r>
            <a:r>
              <a:rPr lang="en-US" sz="1400" dirty="0"/>
              <a:t> Fallback coordinates (UNC Charlotte) added, with permission prompt and re-request option if location is denied.</a:t>
            </a:r>
          </a:p>
          <a:p>
            <a:endParaRPr lang="en-US" sz="1400" dirty="0"/>
          </a:p>
          <a:p>
            <a:pPr>
              <a:buNone/>
            </a:pPr>
            <a:r>
              <a:rPr lang="en-US" sz="1400" b="1" dirty="0"/>
              <a:t>Challenge 2: Dynamic Route Snapping</a:t>
            </a:r>
            <a:endParaRPr lang="en-US" sz="1400" dirty="0"/>
          </a:p>
          <a:p>
            <a:r>
              <a:rPr lang="en-US" sz="1400" b="1" dirty="0"/>
              <a:t>Problem:</a:t>
            </a:r>
            <a:r>
              <a:rPr lang="en-US" sz="1400" dirty="0"/>
              <a:t> Manually selected paths needed to align with real roads</a:t>
            </a:r>
          </a:p>
          <a:p>
            <a:r>
              <a:rPr lang="en-US" sz="1400" b="1" dirty="0"/>
              <a:t>Solution:</a:t>
            </a:r>
            <a:r>
              <a:rPr lang="en-US" sz="1400" dirty="0"/>
              <a:t> Integrated Google Directions API to snap paths for real-time visuals</a:t>
            </a:r>
          </a:p>
          <a:p>
            <a:endParaRPr lang="en-US" sz="1400" dirty="0"/>
          </a:p>
          <a:p>
            <a:pPr>
              <a:buNone/>
            </a:pPr>
            <a:r>
              <a:rPr lang="en-US" sz="1400" b="1" dirty="0"/>
              <a:t>Challenge 3: Visual Complexity on Post-Run Page</a:t>
            </a:r>
            <a:endParaRPr lang="en-US" sz="1400" dirty="0"/>
          </a:p>
          <a:p>
            <a:r>
              <a:rPr lang="en-US" sz="1400" b="1" dirty="0"/>
              <a:t>Problem:</a:t>
            </a:r>
            <a:r>
              <a:rPr lang="en-US" sz="1400" dirty="0"/>
              <a:t> Post-run page was too text-heavy and cluttered</a:t>
            </a:r>
          </a:p>
          <a:p>
            <a:r>
              <a:rPr lang="en-US" sz="1400" b="1" dirty="0"/>
              <a:t>Solution:</a:t>
            </a:r>
            <a:r>
              <a:rPr lang="en-US" sz="1400" dirty="0"/>
              <a:t> Segmented insights into visual tiles, added icons, and reduced reading load</a:t>
            </a:r>
          </a:p>
          <a:p>
            <a:endParaRPr lang="en-US" sz="1400" dirty="0"/>
          </a:p>
          <a:p>
            <a:r>
              <a:rPr lang="en-US" sz="1400" b="1" dirty="0"/>
              <a:t>Challenge 4: Managing State Across Pages</a:t>
            </a:r>
          </a:p>
          <a:p>
            <a:r>
              <a:rPr lang="en-US" sz="1400" b="1" dirty="0"/>
              <a:t>Problem:</a:t>
            </a:r>
            <a:r>
              <a:rPr lang="en-US" sz="1400" dirty="0"/>
              <a:t> Persisting user data (like runs or challenges) without a backend</a:t>
            </a:r>
          </a:p>
          <a:p>
            <a:r>
              <a:rPr lang="en-US" sz="1400" b="1" dirty="0"/>
              <a:t>Solution: </a:t>
            </a:r>
            <a:r>
              <a:rPr lang="en-US" sz="1400" dirty="0"/>
              <a:t>Tied all data to user email in </a:t>
            </a:r>
            <a:r>
              <a:rPr lang="en-US" sz="1400" dirty="0" err="1"/>
              <a:t>localStorage</a:t>
            </a:r>
            <a:r>
              <a:rPr lang="en-US" sz="1400" dirty="0"/>
              <a:t>, maintaining separation per user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E001B-F7AD-EAF0-EF1E-154A027B4076}"/>
              </a:ext>
            </a:extLst>
          </p:cNvPr>
          <p:cNvSpPr txBox="1"/>
          <p:nvPr/>
        </p:nvSpPr>
        <p:spPr>
          <a:xfrm>
            <a:off x="7324945" y="3032293"/>
            <a:ext cx="4229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Outcome:</a:t>
            </a:r>
            <a:br>
              <a:rPr lang="en-US" dirty="0"/>
            </a:br>
            <a:r>
              <a:rPr lang="en-US" dirty="0"/>
              <a:t>A responsive React app that runs smoothly across devices and stores all data locally, featuring interactive maps, music playback, social tracking, custom training goals, and post-run insights.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41AB090-6E4E-4713-E8C8-AA95DE95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63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Development Process - Challenges &amp; Solutions</a:t>
            </a:r>
          </a:p>
        </p:txBody>
      </p:sp>
    </p:spTree>
    <p:extLst>
      <p:ext uri="{BB962C8B-B14F-4D97-AF65-F5344CB8AC3E}">
        <p14:creationId xmlns:p14="http://schemas.microsoft.com/office/powerpoint/2010/main" val="196491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95D86A-FC2D-0AB7-6FD3-D9C18E34D870}"/>
              </a:ext>
            </a:extLst>
          </p:cNvPr>
          <p:cNvSpPr txBox="1"/>
          <p:nvPr/>
        </p:nvSpPr>
        <p:spPr>
          <a:xfrm>
            <a:off x="3836504" y="758952"/>
            <a:ext cx="7319175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4E61EF0F-36A3-92B7-C130-5FF16F9EE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6D1813-4961-870B-9EDB-2DFE48FD5370}"/>
              </a:ext>
            </a:extLst>
          </p:cNvPr>
          <p:cNvSpPr txBox="1"/>
          <p:nvPr/>
        </p:nvSpPr>
        <p:spPr>
          <a:xfrm>
            <a:off x="738908" y="1840821"/>
            <a:ext cx="4789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Key Learnings: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a fully functional React.js fitness app with real-time GPS and music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Gained experience designing modular components and managing local app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Practiced iterative, user-centered design through concept and usability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proficiency in Figma prototyping and cross-platform browser testing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BC9DB-AB53-A30C-1325-86DD208E0273}"/>
              </a:ext>
            </a:extLst>
          </p:cNvPr>
          <p:cNvSpPr txBox="1"/>
          <p:nvPr/>
        </p:nvSpPr>
        <p:spPr>
          <a:xfrm>
            <a:off x="5927436" y="1840821"/>
            <a:ext cx="56757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Future Considerations: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secure backend for account authentication and cloud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leaderboard, badges, and streak tracking to boost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real-time data (weather, air quality) into route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accessibility with multi-language support and dark mode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F1393-A093-7351-3C2C-E94348A39B0F}"/>
              </a:ext>
            </a:extLst>
          </p:cNvPr>
          <p:cNvSpPr txBox="1"/>
          <p:nvPr/>
        </p:nvSpPr>
        <p:spPr>
          <a:xfrm>
            <a:off x="2733962" y="4752508"/>
            <a:ext cx="6525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 Reflection:</a:t>
            </a:r>
            <a:br>
              <a:rPr lang="en-US" dirty="0"/>
            </a:br>
            <a:r>
              <a:rPr lang="en-US" i="1" dirty="0" err="1"/>
              <a:t>RunVenture</a:t>
            </a:r>
            <a:r>
              <a:rPr lang="en-US" dirty="0"/>
              <a:t> delivers a modern fitness tracking experience through live GPS, Spotify integration, personalized training plans, social challenges, post-run insights, and route condition previews, all integrated into a fully responsive app.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3EC1F4D-29FE-1969-FB14-BBDC2FEC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08" y="317162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5930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agnifying glass and question mark">
            <a:extLst>
              <a:ext uri="{FF2B5EF4-FFF2-40B4-BE49-F238E27FC236}">
                <a16:creationId xmlns:a16="http://schemas.microsoft.com/office/drawing/2014/main" id="{FCDA47F8-F1AA-DC8C-AD81-71EE891FEA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EF7B70-F2C2-4B9B-E771-41DF2AD93A02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4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8235AF-B88B-FB9B-BE0B-DA544F3B2517}"/>
              </a:ext>
            </a:extLst>
          </p:cNvPr>
          <p:cNvSpPr txBox="1"/>
          <p:nvPr/>
        </p:nvSpPr>
        <p:spPr>
          <a:xfrm>
            <a:off x="3836504" y="758952"/>
            <a:ext cx="7319175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23" name="Graphic 22" descr="Smiling Face with No Fill">
            <a:extLst>
              <a:ext uri="{FF2B5EF4-FFF2-40B4-BE49-F238E27FC236}">
                <a16:creationId xmlns:a16="http://schemas.microsoft.com/office/drawing/2014/main" id="{1A0B7E9A-5A13-7625-8EBC-D99B025DF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52D5B-015E-A6C4-D817-697969F0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0438"/>
            <a:ext cx="12191999" cy="8866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77B4E-C6A9-E062-B230-C1BA1AF62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786285" cy="402336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Baseline App: MapMyRun.com</a:t>
            </a:r>
          </a:p>
          <a:p>
            <a:pPr>
              <a:buNone/>
            </a:pPr>
            <a:r>
              <a:rPr lang="en-US" dirty="0"/>
              <a:t>A fitness tracking app designed for runners</a:t>
            </a:r>
          </a:p>
          <a:p>
            <a:pPr>
              <a:buNone/>
            </a:pPr>
            <a:r>
              <a:rPr lang="en-US" dirty="0"/>
              <a:t>and fitness enthusiasts.</a:t>
            </a:r>
            <a:endParaRPr lang="en-US" b="1" dirty="0"/>
          </a:p>
          <a:p>
            <a:pPr>
              <a:buNone/>
            </a:pPr>
            <a:r>
              <a:rPr lang="en-US" b="1" dirty="0"/>
              <a:t>Core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GPS-based route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Workout and goal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community and social interaction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Project Goal:</a:t>
            </a:r>
            <a:br>
              <a:rPr lang="en-US" dirty="0"/>
            </a:br>
            <a:r>
              <a:rPr lang="en-US" dirty="0"/>
              <a:t>To enhance the user experience, functionality, and accessibility of the app through a modern, user-centered redesign.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148512-7466-B71A-E616-20AE043E14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(Re)design Focus: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Improve overall usability</a:t>
            </a:r>
            <a:r>
              <a:rPr lang="en-US" dirty="0"/>
              <a:t> through clearer navigation and a more intuitive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Increase user engagement</a:t>
            </a:r>
            <a:r>
              <a:rPr lang="en-US" dirty="0"/>
              <a:t> with personalized features and community-driven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Enhance visual design</a:t>
            </a:r>
            <a:r>
              <a:rPr lang="en-US" dirty="0"/>
              <a:t> using a clean, modern, and responsive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Expand core functionality</a:t>
            </a:r>
            <a:r>
              <a:rPr lang="en-US" dirty="0"/>
              <a:t> to better support runners before, during, and after their workouts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4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A9E842-5F01-00EB-BBB5-D00C6BA0F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6743" y="1775672"/>
            <a:ext cx="5097780" cy="379574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/>
              <a:t>Initial Critique of MapMyRun.com: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Strengths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Quick and user-friendly account setup process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Clear tabbed navigation for core features (Workouts, Routes, Community)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Reliable workout tracking functionality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Consistent branding and legible typography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Stable performance and fast page loads under normal conditions</a:t>
            </a:r>
            <a:endParaRPr lang="en-US" sz="1400" b="1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Weaknesses</a:t>
            </a:r>
            <a:endParaRPr lang="en-US" sz="14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 personalization for user fitness goals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Low engagement from basic social features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 in-app music or podcast playback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Limited post-run insights and feedback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Limited route previews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8D9681B-9053-7417-DF85-3CB2E4568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19" y="1775671"/>
            <a:ext cx="5097780" cy="407094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b="1" dirty="0"/>
              <a:t>Key Enhancements Proposed: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Personalized Training Plans</a:t>
            </a:r>
            <a:br>
              <a:rPr lang="en-US" sz="1400" dirty="0"/>
            </a:br>
            <a:r>
              <a:rPr lang="en-US" sz="1400" dirty="0"/>
              <a:t>Tailored plans based on user goals and fitness levels.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Social Challenges</a:t>
            </a:r>
            <a:br>
              <a:rPr lang="en-US" sz="1400" dirty="0"/>
            </a:br>
            <a:r>
              <a:rPr lang="en-US" sz="1400" dirty="0"/>
              <a:t>Custom and community challenges to boost motivation and user engagement.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Music &amp; Podcast Integration</a:t>
            </a:r>
            <a:br>
              <a:rPr lang="en-US" sz="1400" dirty="0"/>
            </a:br>
            <a:r>
              <a:rPr lang="en-US" sz="1400" dirty="0"/>
              <a:t>In-app playback controls to avoid switching apps mid-run.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Post-Run Insights</a:t>
            </a:r>
            <a:br>
              <a:rPr lang="en-US" sz="1400" dirty="0"/>
            </a:br>
            <a:r>
              <a:rPr lang="en-US" sz="1400" dirty="0"/>
              <a:t>Smart recovery suggestions, such as hydration tips, based on workout intensity.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Route Conditions</a:t>
            </a:r>
            <a:br>
              <a:rPr lang="en-US" sz="1400" dirty="0"/>
            </a:br>
            <a:r>
              <a:rPr lang="en-US" sz="1400" dirty="0"/>
              <a:t>Route previews with surface type, elevation, and traffic levels.</a:t>
            </a:r>
          </a:p>
          <a:p>
            <a:endParaRPr lang="en-US" sz="1300" dirty="0"/>
          </a:p>
        </p:txBody>
      </p:sp>
      <p:sp>
        <p:nvSpPr>
          <p:cNvPr id="17" name="Title 10">
            <a:extLst>
              <a:ext uri="{FF2B5EF4-FFF2-40B4-BE49-F238E27FC236}">
                <a16:creationId xmlns:a16="http://schemas.microsoft.com/office/drawing/2014/main" id="{5F1DB40A-5604-4A00-D63A-2A946DBEA570}"/>
              </a:ext>
            </a:extLst>
          </p:cNvPr>
          <p:cNvSpPr txBox="1">
            <a:spLocks/>
          </p:cNvSpPr>
          <p:nvPr/>
        </p:nvSpPr>
        <p:spPr>
          <a:xfrm>
            <a:off x="0" y="692727"/>
            <a:ext cx="12192000" cy="90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6579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44336DE-0BEE-CEAA-F969-1C74BC1EE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5831"/>
            <a:ext cx="12191999" cy="13255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/>
            <a:r>
              <a:rPr lang="en-US" dirty="0"/>
              <a:t>Design Process &amp; Concept Testing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B52ADB-2A38-4A37-0114-242F3B25E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4348" y="1783206"/>
            <a:ext cx="4178161" cy="4483665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7200" b="1" dirty="0"/>
              <a:t>Wireframing</a:t>
            </a:r>
          </a:p>
          <a:p>
            <a:pPr>
              <a:buNone/>
            </a:pPr>
            <a:r>
              <a:rPr lang="en-US" sz="7200" dirty="0"/>
              <a:t>Created interactive wireframes in Figma, </a:t>
            </a:r>
          </a:p>
          <a:p>
            <a:pPr>
              <a:buNone/>
            </a:pPr>
            <a:r>
              <a:rPr lang="en-US" sz="7200" dirty="0"/>
              <a:t>showcasing proposed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Personalized Training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Social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Music &amp; Podcast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Post-Run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/>
              <a:t>Route Conditions</a:t>
            </a:r>
          </a:p>
          <a:p>
            <a:pPr>
              <a:buNone/>
            </a:pPr>
            <a:r>
              <a:rPr lang="en-US" sz="7200" dirty="0"/>
              <a:t>Focused on usability, accessibility, and visual </a:t>
            </a:r>
          </a:p>
          <a:p>
            <a:pPr>
              <a:buNone/>
            </a:pPr>
            <a:r>
              <a:rPr lang="en-US" sz="7200" dirty="0"/>
              <a:t>hierarchy early in the design.</a:t>
            </a:r>
          </a:p>
          <a:p>
            <a:endParaRPr lang="en-US" sz="13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AF3E903-38B2-6213-AC50-C509E989E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5126" y="1783206"/>
            <a:ext cx="5216537" cy="448366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/>
              <a:t>Pre-Usability/Concept Testing Methodology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Conducted pre-prototype testing with 5 participants of varying fitness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Sessions were remote and structured, lasting ~5 minutes each.</a:t>
            </a:r>
          </a:p>
          <a:p>
            <a:pPr marL="0" indent="0">
              <a:buNone/>
            </a:pPr>
            <a:r>
              <a:rPr lang="en-US" sz="1800" dirty="0"/>
              <a:t>Participants were guided through the wireframes and asked open-ended questions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Feature clarity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Ease of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Visual appeal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Suggestions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222255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98DB8D2-8C91-17C5-E593-195FBB7D75B8}"/>
              </a:ext>
            </a:extLst>
          </p:cNvPr>
          <p:cNvGrpSpPr/>
          <p:nvPr/>
        </p:nvGrpSpPr>
        <p:grpSpPr>
          <a:xfrm>
            <a:off x="87745" y="1351514"/>
            <a:ext cx="12025746" cy="4261320"/>
            <a:chOff x="64052" y="1351514"/>
            <a:chExt cx="12099849" cy="4261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AC94A0-3ED1-1826-CDB2-F9FECBFB7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8095" y="1351514"/>
              <a:ext cx="2919415" cy="2077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042B6D-1488-009D-7D70-D2A82C955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9682" y="1351514"/>
              <a:ext cx="2919415" cy="2077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E9972F-FC05-CA68-846F-BC9DC420D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1269" y="1352575"/>
              <a:ext cx="2912632" cy="20764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415A3-85A7-BAA0-2F9C-ADCD0C6D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8304" y="3526969"/>
              <a:ext cx="2925874" cy="20858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C40A63-0CCD-B2A9-A721-CED861F9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8728" y="3522249"/>
              <a:ext cx="2925874" cy="20858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CDAC1F-AC61-8A62-A9B2-7E79B2BA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3516" y="3531688"/>
              <a:ext cx="2925874" cy="20764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C4E272-20ED-473B-BB16-DEC0BC27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052" y="1351514"/>
              <a:ext cx="2925100" cy="2077486"/>
            </a:xfrm>
            <a:prstGeom prst="rect">
              <a:avLst/>
            </a:prstGeom>
          </p:spPr>
        </p:pic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3DAB04C6-CBB5-80B5-722D-512F5D8A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7582"/>
            <a:ext cx="12192000" cy="9412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124277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104DAE-B802-C90E-2F81-461D16E3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User Feedback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1707C0-0D32-5BFB-1F47-3185BFB82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743402" cy="56462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300" b="1" dirty="0"/>
              <a:t>Positive Feedback Highlights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Training Plans: Well-received; users appreciated structure without a subscription.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Route Conditions: Seen as helpful for safety and route planning, especially in unfamiliar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Social Challenges: Motivating and fun, offering potential for stronger community engagement.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Identified Pain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Post-Run Insights: Informative, but text-heavy; needed more visuals.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Music Integration: Confusion about Spotify Premium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Onboarding: Suggested short tutorial or tooltips to guide new users.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Design Adjustments Made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Simplified layout for </a:t>
            </a:r>
            <a:r>
              <a:rPr lang="en-US" sz="1300" i="1" dirty="0"/>
              <a:t>post-run insights </a:t>
            </a:r>
            <a:r>
              <a:rPr lang="en-US" sz="1300" dirty="0"/>
              <a:t>(icons, sections).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Added quick start button with tooltip to </a:t>
            </a:r>
            <a:r>
              <a:rPr lang="en-US" sz="1300" i="1" dirty="0"/>
              <a:t>dashboard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Enabled custom </a:t>
            </a:r>
            <a:r>
              <a:rPr lang="en-US" sz="1300" i="1" dirty="0"/>
              <a:t>social challenge </a:t>
            </a:r>
            <a:r>
              <a:rPr lang="en-US" sz="1300" dirty="0"/>
              <a:t>creation and improved visual layout.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Added option to share </a:t>
            </a:r>
            <a:r>
              <a:rPr lang="en-US" sz="1300" i="1" dirty="0"/>
              <a:t>social challenges </a:t>
            </a:r>
            <a:r>
              <a:rPr lang="en-US" sz="1300" dirty="0"/>
              <a:t>and view participant lists.</a:t>
            </a:r>
          </a:p>
        </p:txBody>
      </p:sp>
    </p:spTree>
    <p:extLst>
      <p:ext uri="{BB962C8B-B14F-4D97-AF65-F5344CB8AC3E}">
        <p14:creationId xmlns:p14="http://schemas.microsoft.com/office/powerpoint/2010/main" val="81716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880415-45A3-BC6A-C840-AF6964A0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49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Prototyping Process &amp; Interactive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36944-C885-D0B3-2BCC-433569D27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2806" y="1845734"/>
            <a:ext cx="476319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Created a fully interactive prototype in Figma: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Evolved from initial wireframes and concept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Styled and linked for realistic user flow simulation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Used as the foundation for usability testing sessions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0B7AF5-858B-4C72-4BED-69EF7CDA1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45734"/>
            <a:ext cx="5158508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User Flows Designed For: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editing and training 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challenge viewing, sharing, and participation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In-app Spotify playback during live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Viewing post-run summaries with hydration tips and recovery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Route previews based on start/end selection with elevation and surface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2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B89FB1-16CD-16C2-E7AA-B289A3B017C4}"/>
              </a:ext>
            </a:extLst>
          </p:cNvPr>
          <p:cNvSpPr txBox="1"/>
          <p:nvPr/>
        </p:nvSpPr>
        <p:spPr>
          <a:xfrm>
            <a:off x="923635" y="1798271"/>
            <a:ext cx="51195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Testing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Conducted structured usability testing with 8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a guided task handout and verbal feedback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Sessions focused on intuitiveness, visual clarity, and ease of feature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session lasted ~5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FD0E2-AD49-5B05-5996-40DFC485B9A6}"/>
              </a:ext>
            </a:extLst>
          </p:cNvPr>
          <p:cNvSpPr txBox="1"/>
          <p:nvPr/>
        </p:nvSpPr>
        <p:spPr>
          <a:xfrm>
            <a:off x="923635" y="3915192"/>
            <a:ext cx="45945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dirty="0"/>
              <a:t>Core Testing Areas: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Editing and customizing training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Navigating and interacting with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Controlling music during a live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Understanding post-run stats and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Selecting routes and interpreting route conditions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71072-4C39-AD31-B2FB-5E472DE19AD9}"/>
              </a:ext>
            </a:extLst>
          </p:cNvPr>
          <p:cNvSpPr txBox="1"/>
          <p:nvPr/>
        </p:nvSpPr>
        <p:spPr>
          <a:xfrm>
            <a:off x="6618367" y="1798271"/>
            <a:ext cx="469617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dirty="0"/>
              <a:t>User Feedback: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wanted clearer edit icons and more customization in training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Challenges needed friend invites, leaderboards, and visual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Music playback was smooth, but needed more control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Post-run suggestions felt helpful, but needed more visuals and personalization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Route Conditions was well-liked (users requested weather and safety data)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FDCF9-CE63-5813-C6A3-BBFECB0F54C7}"/>
              </a:ext>
            </a:extLst>
          </p:cNvPr>
          <p:cNvSpPr txBox="1"/>
          <p:nvPr/>
        </p:nvSpPr>
        <p:spPr>
          <a:xfrm>
            <a:off x="6618367" y="4753237"/>
            <a:ext cx="5085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Outcome: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Feedback led to further design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prototype was refined to better support clarity, motivation, and usability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2E9B35B-AB6D-42F9-D83D-B76CC2D3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07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Prototyping – Usability Testing &amp; Outcomes</a:t>
            </a:r>
          </a:p>
        </p:txBody>
      </p:sp>
    </p:spTree>
    <p:extLst>
      <p:ext uri="{BB962C8B-B14F-4D97-AF65-F5344CB8AC3E}">
        <p14:creationId xmlns:p14="http://schemas.microsoft.com/office/powerpoint/2010/main" val="92861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DA4AC-B554-C7C3-FA30-055899339680}"/>
              </a:ext>
            </a:extLst>
          </p:cNvPr>
          <p:cNvSpPr txBox="1"/>
          <p:nvPr/>
        </p:nvSpPr>
        <p:spPr>
          <a:xfrm>
            <a:off x="878352" y="1804126"/>
            <a:ext cx="5420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Built with React.js: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Modular components for pages and features, such as Run tracking, Route planning, and Training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Managed state with </a:t>
            </a:r>
            <a:r>
              <a:rPr lang="en-US" dirty="0" err="1"/>
              <a:t>useState</a:t>
            </a:r>
            <a:r>
              <a:rPr lang="en-US" dirty="0"/>
              <a:t>/</a:t>
            </a:r>
            <a:r>
              <a:rPr lang="en-US" dirty="0" err="1"/>
              <a:t>useEffect</a:t>
            </a:r>
            <a:r>
              <a:rPr lang="en-US" dirty="0"/>
              <a:t>, storing all user data locally in </a:t>
            </a:r>
            <a:r>
              <a:rPr lang="en-US" dirty="0" err="1"/>
              <a:t>localStorage</a:t>
            </a:r>
            <a:r>
              <a:rPr lang="en-US" dirty="0"/>
              <a:t> (no backend required)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Responsive UI design built with modern CSS for mobile and desktop compatibility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66080-5B66-F782-0CD8-FD4BFE03C669}"/>
              </a:ext>
            </a:extLst>
          </p:cNvPr>
          <p:cNvSpPr txBox="1"/>
          <p:nvPr/>
        </p:nvSpPr>
        <p:spPr>
          <a:xfrm>
            <a:off x="878352" y="4178610"/>
            <a:ext cx="8252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APIs: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Geolocation API</a:t>
            </a:r>
            <a:r>
              <a:rPr lang="en-US" sz="1600" dirty="0"/>
              <a:t> – Tracks the user’s live GPS location during runs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Google Maps JavaScript API</a:t>
            </a:r>
            <a:r>
              <a:rPr lang="en-US" sz="1600" dirty="0"/>
              <a:t> – Renders interactive maps and markers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Google Maps Directions API</a:t>
            </a:r>
            <a:r>
              <a:rPr lang="en-US" sz="1600" dirty="0"/>
              <a:t> – Snaps selected routes to walkable roads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Google Maps Elevation API</a:t>
            </a:r>
            <a:r>
              <a:rPr lang="en-US" sz="1600" dirty="0"/>
              <a:t> – Retrieves elevation data for route difficulty scoring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Spotify Embed API</a:t>
            </a:r>
            <a:r>
              <a:rPr lang="en-US" sz="1600" dirty="0"/>
              <a:t> – Plays music and playlists directly in-app with mobile support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Spotify Web API</a:t>
            </a:r>
            <a:r>
              <a:rPr lang="en-US" sz="1600" dirty="0"/>
              <a:t> – Loads public playlists by URL and supports logged-in user playlists</a:t>
            </a:r>
            <a:endParaRPr lang="en-US" sz="1600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FD565-A161-3C13-140A-7636A560C3DA}"/>
              </a:ext>
            </a:extLst>
          </p:cNvPr>
          <p:cNvSpPr txBox="1"/>
          <p:nvPr/>
        </p:nvSpPr>
        <p:spPr>
          <a:xfrm>
            <a:off x="6784238" y="1804126"/>
            <a:ext cx="45294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dirty="0"/>
              <a:t>Core Pages Developed: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Dashboard</a:t>
            </a:r>
            <a:r>
              <a:rPr lang="en-US" sz="1600" dirty="0"/>
              <a:t> – Central hub for workouts, stats, and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Run</a:t>
            </a:r>
            <a:r>
              <a:rPr lang="en-US" sz="1600" dirty="0"/>
              <a:t> – Live map tracking with real-time stats and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Post-Run</a:t>
            </a:r>
            <a:r>
              <a:rPr lang="en-US" sz="1600" dirty="0"/>
              <a:t> – Auto-insights with hydration tips and run achievements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Route Conditions</a:t>
            </a:r>
            <a:r>
              <a:rPr lang="en-US" sz="1600" dirty="0"/>
              <a:t> – Interactive route preview with difficulty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Social Challenges</a:t>
            </a:r>
            <a:r>
              <a:rPr lang="en-US" sz="1600" dirty="0"/>
              <a:t> – Track, update, share, and view progress with others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E1EC44-3D62-2F22-F3EA-9A1A9C20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54364"/>
            <a:ext cx="12191999" cy="730940"/>
          </a:xfrm>
        </p:spPr>
        <p:txBody>
          <a:bodyPr/>
          <a:lstStyle/>
          <a:p>
            <a:pPr algn="ctr"/>
            <a:r>
              <a:rPr lang="en-US" dirty="0"/>
              <a:t>Development Process - Overview</a:t>
            </a:r>
          </a:p>
        </p:txBody>
      </p:sp>
    </p:spTree>
    <p:extLst>
      <p:ext uri="{BB962C8B-B14F-4D97-AF65-F5344CB8AC3E}">
        <p14:creationId xmlns:p14="http://schemas.microsoft.com/office/powerpoint/2010/main" val="11960310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536</TotalTime>
  <Words>1251</Words>
  <Application>Microsoft Office PowerPoint</Application>
  <PresentationFormat>Widescreen</PresentationFormat>
  <Paragraphs>160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Retrospect</vt:lpstr>
      <vt:lpstr>RunVenture  Fitness Tracker</vt:lpstr>
      <vt:lpstr>Introduction</vt:lpstr>
      <vt:lpstr>PowerPoint Presentation</vt:lpstr>
      <vt:lpstr>Design Process &amp; Concept Testing</vt:lpstr>
      <vt:lpstr>Wireframes</vt:lpstr>
      <vt:lpstr>User Feedback</vt:lpstr>
      <vt:lpstr>Prototyping Process &amp; Interactive Features</vt:lpstr>
      <vt:lpstr>Prototyping – Usability Testing &amp; Outcomes</vt:lpstr>
      <vt:lpstr>Development Process - Overview</vt:lpstr>
      <vt:lpstr>Development Process - Challenges &amp; Solutions</vt:lpstr>
      <vt:lpstr>PowerPoint Presentation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Platts</dc:creator>
  <cp:lastModifiedBy>Jill Platts</cp:lastModifiedBy>
  <cp:revision>19</cp:revision>
  <dcterms:created xsi:type="dcterms:W3CDTF">2025-02-11T18:27:24Z</dcterms:created>
  <dcterms:modified xsi:type="dcterms:W3CDTF">2025-05-13T20:11:17Z</dcterms:modified>
</cp:coreProperties>
</file>